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6" d="100"/>
          <a:sy n="66" d="100"/>
        </p:scale>
        <p:origin x="679" y="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Larger Networks 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5A31-25BF-459F-98FC-7937EB35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Hardware: Multiple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3419-85D8-4315-9313-D5E80F8E7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networks involve multiple computers with different operating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48CA8-F650-44C1-AC27-651D851A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029200"/>
            <a:ext cx="5105400" cy="15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6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2655-728F-482D-AAF4-0E988588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Hardware: Switches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7F74-19A3-42D7-B175-B306B17E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networks include multiple computers linked together by a device called a, “switch”</a:t>
            </a:r>
          </a:p>
          <a:p>
            <a:r>
              <a:rPr lang="en-US" dirty="0"/>
              <a:t>A switch acts as a connector between devices and reroutes incoming data to the correct destination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4DFB54-8DB3-4DCB-AAF6-8A6B62F65B4F}"/>
              </a:ext>
            </a:extLst>
          </p:cNvPr>
          <p:cNvGrpSpPr/>
          <p:nvPr/>
        </p:nvGrpSpPr>
        <p:grpSpPr>
          <a:xfrm>
            <a:off x="228600" y="3429000"/>
            <a:ext cx="3389597" cy="3242473"/>
            <a:chOff x="228600" y="3429000"/>
            <a:chExt cx="3389597" cy="32424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ACC7523-5A93-491B-8E19-56BD3EDF2C13}"/>
                </a:ext>
              </a:extLst>
            </p:cNvPr>
            <p:cNvCxnSpPr/>
            <p:nvPr/>
          </p:nvCxnSpPr>
          <p:spPr>
            <a:xfrm flipH="1">
              <a:off x="762000" y="3863039"/>
              <a:ext cx="228600" cy="18288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D6252D-87F6-413E-98B9-770D1D1E7FC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515" y="3801307"/>
              <a:ext cx="589285" cy="189053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E7F63B-6395-408E-9E2B-2D614192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375575">
              <a:off x="2136263" y="3623306"/>
              <a:ext cx="321055" cy="2364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BE3E5E-F884-43AF-B242-92B35CC89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5638800"/>
              <a:ext cx="3389597" cy="103267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973033-0248-45C6-BDED-54F0D9A1B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429000"/>
              <a:ext cx="1057275" cy="43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8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C652-B13A-4CBC-8A66-ACAD2AE5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Hardware: </a:t>
            </a:r>
            <a:r>
              <a:rPr lang="en-US" dirty="0" err="1"/>
              <a:t>Wifi</a:t>
            </a:r>
            <a:r>
              <a:rPr lang="en-US" dirty="0"/>
              <a:t>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A487-A00C-4B70-A13E-03A78F530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router or wireless router allows for your devices to connect to </a:t>
            </a:r>
            <a:r>
              <a:rPr lang="en-US" dirty="0" err="1"/>
              <a:t>wifi</a:t>
            </a:r>
            <a:r>
              <a:rPr lang="en-US" dirty="0"/>
              <a:t>, meaning your wireless devices can link to the </a:t>
            </a:r>
            <a:r>
              <a:rPr lang="en-US" dirty="0" err="1"/>
              <a:t>wifi</a:t>
            </a:r>
            <a:r>
              <a:rPr lang="en-US" dirty="0"/>
              <a:t> router through waves and communicate with outside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1E7A5-27A1-424F-BD0E-F393A83A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39" y="4191000"/>
            <a:ext cx="1371600" cy="812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9B4D3-1D07-49AF-8E76-5CFB24F6076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108539" y="4114800"/>
            <a:ext cx="2425861" cy="482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2709A1-EB20-4445-9EBA-35A9008C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038600"/>
            <a:ext cx="2812908" cy="26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6E4D-7448-4ADD-9190-52DCB8B6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19" y="502052"/>
            <a:ext cx="9144000" cy="1143000"/>
          </a:xfrm>
        </p:spPr>
        <p:txBody>
          <a:bodyPr/>
          <a:lstStyle/>
          <a:p>
            <a:r>
              <a:rPr lang="en-US" dirty="0"/>
              <a:t>Network Hardware: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D7A3-26AA-4F41-8185-37C18CED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800"/>
            <a:ext cx="7391400" cy="4267200"/>
          </a:xfrm>
        </p:spPr>
        <p:txBody>
          <a:bodyPr/>
          <a:lstStyle/>
          <a:p>
            <a:r>
              <a:rPr lang="en-US" dirty="0"/>
              <a:t>Large networks also have servers, or any device that can provide data or other resources to other devices </a:t>
            </a:r>
          </a:p>
          <a:p>
            <a:r>
              <a:rPr lang="en-US" dirty="0"/>
              <a:t>There are different types of servers including:</a:t>
            </a:r>
          </a:p>
          <a:p>
            <a:pPr lvl="1"/>
            <a:r>
              <a:rPr lang="en-US" dirty="0"/>
              <a:t>File servers </a:t>
            </a:r>
          </a:p>
          <a:p>
            <a:pPr lvl="1"/>
            <a:r>
              <a:rPr lang="en-US" dirty="0"/>
              <a:t>Email servers</a:t>
            </a:r>
          </a:p>
          <a:p>
            <a:pPr lvl="1"/>
            <a:r>
              <a:rPr lang="en-US" dirty="0"/>
              <a:t>Web servers</a:t>
            </a:r>
          </a:p>
          <a:p>
            <a:r>
              <a:rPr lang="en-US" dirty="0"/>
              <a:t>Web servers store webpages and shows them through web browsers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19A82-5C5C-4118-9DB3-264C051C6805}"/>
              </a:ext>
            </a:extLst>
          </p:cNvPr>
          <p:cNvGrpSpPr/>
          <p:nvPr/>
        </p:nvGrpSpPr>
        <p:grpSpPr>
          <a:xfrm>
            <a:off x="3733800" y="3505200"/>
            <a:ext cx="8299308" cy="3237257"/>
            <a:chOff x="3733800" y="3505200"/>
            <a:chExt cx="8299308" cy="323725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75F9B8-6B30-49EC-A94E-FA24028E1773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7022061" y="3810000"/>
              <a:ext cx="2121939" cy="17526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F9B927-DBDA-40A9-9DB4-896AE6838491}"/>
                </a:ext>
              </a:extLst>
            </p:cNvPr>
            <p:cNvGrpSpPr/>
            <p:nvPr/>
          </p:nvGrpSpPr>
          <p:grpSpPr>
            <a:xfrm>
              <a:off x="3733800" y="5085145"/>
              <a:ext cx="1905000" cy="1143000"/>
              <a:chOff x="3733800" y="5085145"/>
              <a:chExt cx="1905000" cy="1143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B4CA8D9-20EA-4A94-92AF-C0AF34359A93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4681038" y="5562600"/>
                <a:ext cx="957762" cy="9404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5CD4750-6E99-42DD-B926-1833E8519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33800" y="5085145"/>
                <a:ext cx="947238" cy="1143000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99B5CA-A2C4-4221-880D-1F6102150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3438" y="3505200"/>
              <a:ext cx="3389670" cy="32372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E14CB-D152-4468-8DCC-F6072749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461" y="5156200"/>
              <a:ext cx="13716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67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3BAB-647B-4B8B-A9F3-DA6516AE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9144000" cy="1143000"/>
          </a:xfrm>
        </p:spPr>
        <p:txBody>
          <a:bodyPr/>
          <a:lstStyle/>
          <a:p>
            <a:r>
              <a:rPr lang="en-US" dirty="0"/>
              <a:t>Network Hardware: </a:t>
            </a:r>
            <a:r>
              <a:rPr lang="en-US" dirty="0" err="1"/>
              <a:t>Misc</a:t>
            </a:r>
            <a:r>
              <a:rPr lang="en-US" dirty="0"/>
              <a:t> Devices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568F-125B-484B-A825-4072AFE2F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4924"/>
            <a:ext cx="5943600" cy="4267200"/>
          </a:xfrm>
        </p:spPr>
        <p:txBody>
          <a:bodyPr/>
          <a:lstStyle/>
          <a:p>
            <a:r>
              <a:rPr lang="en-US" dirty="0"/>
              <a:t>Like smaller networks, larger networks can include other devices such as:</a:t>
            </a:r>
          </a:p>
          <a:p>
            <a:pPr lvl="1"/>
            <a:r>
              <a:rPr lang="en-US" dirty="0"/>
              <a:t>Printers </a:t>
            </a:r>
          </a:p>
          <a:p>
            <a:pPr lvl="1"/>
            <a:r>
              <a:rPr lang="en-US" dirty="0"/>
              <a:t>Cell phones </a:t>
            </a:r>
          </a:p>
          <a:p>
            <a:pPr lvl="1"/>
            <a:r>
              <a:rPr lang="en-US" dirty="0"/>
              <a:t>Scanners </a:t>
            </a:r>
          </a:p>
          <a:p>
            <a:r>
              <a:rPr lang="en-US" dirty="0"/>
              <a:t>All of which are connected to the network through wired or wireless connection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3E914-E098-4057-939A-C2690DB99005}"/>
              </a:ext>
            </a:extLst>
          </p:cNvPr>
          <p:cNvGrpSpPr/>
          <p:nvPr/>
        </p:nvGrpSpPr>
        <p:grpSpPr>
          <a:xfrm>
            <a:off x="3733800" y="1174819"/>
            <a:ext cx="8297375" cy="5567638"/>
            <a:chOff x="3733800" y="1174819"/>
            <a:chExt cx="8297375" cy="55676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0DCF7C-D560-4BBA-9481-72D35E136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3461" y="2295656"/>
              <a:ext cx="698339" cy="121436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859AB9-03F8-4C1D-969C-712B44E8DDD5}"/>
                </a:ext>
              </a:extLst>
            </p:cNvPr>
            <p:cNvCxnSpPr>
              <a:cxnSpLocks/>
            </p:cNvCxnSpPr>
            <p:nvPr/>
          </p:nvCxnSpPr>
          <p:spPr>
            <a:xfrm>
              <a:off x="7677873" y="3011357"/>
              <a:ext cx="1466127" cy="64624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249D10-FD29-46A5-A7ED-2553104354FC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1905000"/>
              <a:ext cx="838200" cy="16764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223299-6591-4CFB-A381-C57FFF552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800" y="3505200"/>
              <a:ext cx="8297375" cy="32372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C11407-6802-4E4F-9499-4256F067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400" y="1676400"/>
              <a:ext cx="1779854" cy="1143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7BF55B-D620-4971-B01E-98E5B830A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625524"/>
              <a:ext cx="381000" cy="762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6222E8-0FE6-44B8-A326-729425A0B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1174819"/>
              <a:ext cx="1607066" cy="1003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47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5EDD-334C-4ACC-BE96-CB2ECAA0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52600"/>
            <a:ext cx="9144000" cy="4267200"/>
          </a:xfrm>
        </p:spPr>
        <p:txBody>
          <a:bodyPr/>
          <a:lstStyle/>
          <a:p>
            <a:r>
              <a:rPr lang="en-US" dirty="0"/>
              <a:t>Build a Network with the given parts: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43492-DF2A-461D-AB95-C004B002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81200"/>
            <a:ext cx="6206087" cy="416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09A71-7D72-4592-94F1-ADE45D29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09800"/>
            <a:ext cx="1865597" cy="56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04575-6FDC-4648-BB2B-375C8742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45858"/>
            <a:ext cx="5715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9A8D3-A4AB-446A-839B-C9A7F3C3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05" y="2971800"/>
            <a:ext cx="1636560" cy="969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98698-DA42-4C86-A3FB-099503BBF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408" y="2175993"/>
            <a:ext cx="1047750" cy="463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EECE5-4260-4DD1-AF43-CEE0CF1F2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566" y="2930425"/>
            <a:ext cx="1100137" cy="728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504CF-0983-4F12-8D60-B31E57953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336800"/>
            <a:ext cx="1294477" cy="82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23ABAD-B5C0-413D-A019-A0CBA697B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75" y="4370337"/>
            <a:ext cx="787091" cy="938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02745-9C74-4C9A-9947-81C1B5525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3027" y="4748679"/>
            <a:ext cx="895350" cy="1092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029B60-D767-4AD7-BD94-DBE1DA4BE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814" y="4529527"/>
            <a:ext cx="1090786" cy="1262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9E09-808B-44B3-BE1A-957B0FCC0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0464" y="5353752"/>
            <a:ext cx="3028135" cy="1082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8CDAA7-6720-4FF5-93B4-9F766B5A1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0" y="2805713"/>
            <a:ext cx="1100137" cy="1342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11415C-4038-4510-A933-B76BE79C1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5654" y="3579373"/>
            <a:ext cx="1428750" cy="5762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7BE746-F7A0-4218-8D6B-4CA6953723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401" y="2175992"/>
            <a:ext cx="1368140" cy="905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801B88-05C0-415D-AD24-DF9152931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6580" y="1011783"/>
            <a:ext cx="1398019" cy="1706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399EE-BFE6-4F3A-9928-D83709FA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Network Game: Puzzle </a:t>
            </a:r>
          </a:p>
        </p:txBody>
      </p:sp>
    </p:spTree>
    <p:extLst>
      <p:ext uri="{BB962C8B-B14F-4D97-AF65-F5344CB8AC3E}">
        <p14:creationId xmlns:p14="http://schemas.microsoft.com/office/powerpoint/2010/main" val="145860165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873beb7-5857-4685-be1f-d57550cc96cc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49</TotalTime>
  <Words>186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Candara</vt:lpstr>
      <vt:lpstr>Consolas</vt:lpstr>
      <vt:lpstr>Tech Computer 16x9</vt:lpstr>
      <vt:lpstr>Larger Networks </vt:lpstr>
      <vt:lpstr>Network Hardware: Multiple Computers</vt:lpstr>
      <vt:lpstr>Network Hardware: Switches </vt:lpstr>
      <vt:lpstr>Network Hardware: Wifi Router</vt:lpstr>
      <vt:lpstr>Network Hardware: Server</vt:lpstr>
      <vt:lpstr>Network Hardware: Misc Devices </vt:lpstr>
      <vt:lpstr>Advanced Network Game: Puzzle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Larger Networks </dc:title>
  <dc:creator>Sarah Fink</dc:creator>
  <cp:lastModifiedBy>Sarah Fink</cp:lastModifiedBy>
  <cp:revision>5</cp:revision>
  <dcterms:created xsi:type="dcterms:W3CDTF">2018-09-18T15:31:19Z</dcterms:created>
  <dcterms:modified xsi:type="dcterms:W3CDTF">2018-09-18T16:21:36Z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